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9" r:id="rId2"/>
    <p:sldId id="273" r:id="rId3"/>
    <p:sldId id="256" r:id="rId4"/>
    <p:sldId id="271" r:id="rId5"/>
    <p:sldId id="272" r:id="rId6"/>
    <p:sldId id="270" r:id="rId7"/>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DCA"/>
    <a:srgbClr val="FFFFFF"/>
    <a:srgbClr val="3B3838"/>
    <a:srgbClr val="C5E0B4"/>
    <a:srgbClr val="253E7B"/>
    <a:srgbClr val="FDE6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FCFD9E-C1E7-4D0F-8AF5-56E7A24287DF}" v="6" dt="2026-06-22T13:23:20.3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65738" autoAdjust="0"/>
  </p:normalViewPr>
  <p:slideViewPr>
    <p:cSldViewPr snapToGrid="0" snapToObjects="1">
      <p:cViewPr varScale="1">
        <p:scale>
          <a:sx n="61" d="100"/>
          <a:sy n="61" d="100"/>
        </p:scale>
        <p:origin x="2196" y="282"/>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olfo Duarte Pinto" userId="3c1d2390-f3e2-48ed-a692-c2bca7123a2a" providerId="ADAL" clId="{401C4E8A-1D46-4E05-A2F4-EC2C7EA68E13}"/>
    <pc:docChg chg="undo custSel addSld delSld modSld sldOrd modMainMaster">
      <pc:chgData name="Rodolfo Duarte Pinto" userId="3c1d2390-f3e2-48ed-a692-c2bca7123a2a" providerId="ADAL" clId="{401C4E8A-1D46-4E05-A2F4-EC2C7EA68E13}" dt="2026-06-23T11:23:46.377" v="510" actId="47"/>
      <pc:docMkLst>
        <pc:docMk/>
      </pc:docMkLst>
      <pc:sldChg chg="addSp delSp modSp mod modClrScheme chgLayout">
        <pc:chgData name="Rodolfo Duarte Pinto" userId="3c1d2390-f3e2-48ed-a692-c2bca7123a2a" providerId="ADAL" clId="{401C4E8A-1D46-4E05-A2F4-EC2C7EA68E13}" dt="2026-06-23T11:21:52.951" v="475" actId="20577"/>
        <pc:sldMkLst>
          <pc:docMk/>
          <pc:sldMk cId="0" sldId="256"/>
        </pc:sldMkLst>
        <pc:spChg chg="mod">
          <ac:chgData name="Rodolfo Duarte Pinto" userId="3c1d2390-f3e2-48ed-a692-c2bca7123a2a" providerId="ADAL" clId="{401C4E8A-1D46-4E05-A2F4-EC2C7EA68E13}" dt="2026-06-23T11:21:52.951" v="475" actId="20577"/>
          <ac:spMkLst>
            <pc:docMk/>
            <pc:sldMk cId="0" sldId="256"/>
            <ac:spMk id="8" creationId="{B2F8F3FF-F5D1-22B9-C6DA-D6AC9B53B853}"/>
          </ac:spMkLst>
        </pc:spChg>
        <pc:picChg chg="add mod ord">
          <ac:chgData name="Rodolfo Duarte Pinto" userId="3c1d2390-f3e2-48ed-a692-c2bca7123a2a" providerId="ADAL" clId="{401C4E8A-1D46-4E05-A2F4-EC2C7EA68E13}" dt="2026-05-28T10:26:53.733" v="345" actId="14100"/>
          <ac:picMkLst>
            <pc:docMk/>
            <pc:sldMk cId="0" sldId="256"/>
            <ac:picMk id="5" creationId="{69D86983-6D77-42CC-03F7-00E87546673E}"/>
          </ac:picMkLst>
        </pc:picChg>
        <pc:cxnChg chg="add del mod">
          <ac:chgData name="Rodolfo Duarte Pinto" userId="3c1d2390-f3e2-48ed-a692-c2bca7123a2a" providerId="ADAL" clId="{401C4E8A-1D46-4E05-A2F4-EC2C7EA68E13}" dt="2026-06-22T13:22:19.102" v="363" actId="478"/>
          <ac:cxnSpMkLst>
            <pc:docMk/>
            <pc:sldMk cId="0" sldId="256"/>
            <ac:cxnSpMk id="2" creationId="{1009AA6A-3CFF-9A6B-F2DC-861C0E668375}"/>
          </ac:cxnSpMkLst>
        </pc:cxnChg>
      </pc:sldChg>
      <pc:sldChg chg="addSp delSp modSp del mod ord addAnim delAnim modAnim modNotesTx">
        <pc:chgData name="Rodolfo Duarte Pinto" userId="3c1d2390-f3e2-48ed-a692-c2bca7123a2a" providerId="ADAL" clId="{401C4E8A-1D46-4E05-A2F4-EC2C7EA68E13}" dt="2026-06-23T11:23:46.377" v="510" actId="47"/>
        <pc:sldMkLst>
          <pc:docMk/>
          <pc:sldMk cId="0" sldId="268"/>
        </pc:sldMkLst>
        <pc:spChg chg="mod">
          <ac:chgData name="Rodolfo Duarte Pinto" userId="3c1d2390-f3e2-48ed-a692-c2bca7123a2a" providerId="ADAL" clId="{401C4E8A-1D46-4E05-A2F4-EC2C7EA68E13}" dt="2026-05-27T11:18:17.098" v="324" actId="20577"/>
          <ac:spMkLst>
            <pc:docMk/>
            <pc:sldMk cId="0" sldId="268"/>
            <ac:spMk id="7" creationId="{428DAC68-96F9-B843-BDE6-2EC1080BBD18}"/>
          </ac:spMkLst>
        </pc:spChg>
        <pc:grpChg chg="add mod ord">
          <ac:chgData name="Rodolfo Duarte Pinto" userId="3c1d2390-f3e2-48ed-a692-c2bca7123a2a" providerId="ADAL" clId="{401C4E8A-1D46-4E05-A2F4-EC2C7EA68E13}" dt="2026-05-27T09:32:43.338" v="139" actId="171"/>
          <ac:grpSpMkLst>
            <pc:docMk/>
            <pc:sldMk cId="0" sldId="268"/>
            <ac:grpSpMk id="13" creationId="{70BC4E8E-ACAF-63A9-F542-46A153D9180F}"/>
          </ac:grpSpMkLst>
        </pc:grpChg>
        <pc:picChg chg="add mod">
          <ac:chgData name="Rodolfo Duarte Pinto" userId="3c1d2390-f3e2-48ed-a692-c2bca7123a2a" providerId="ADAL" clId="{401C4E8A-1D46-4E05-A2F4-EC2C7EA68E13}" dt="2026-05-27T09:28:39.881" v="117" actId="164"/>
          <ac:picMkLst>
            <pc:docMk/>
            <pc:sldMk cId="0" sldId="268"/>
            <ac:picMk id="3" creationId="{7CE65952-5B26-6E5E-B086-43A413E1C3E2}"/>
          </ac:picMkLst>
        </pc:picChg>
        <pc:picChg chg="add mod">
          <ac:chgData name="Rodolfo Duarte Pinto" userId="3c1d2390-f3e2-48ed-a692-c2bca7123a2a" providerId="ADAL" clId="{401C4E8A-1D46-4E05-A2F4-EC2C7EA68E13}" dt="2026-05-27T09:28:39.881" v="117" actId="164"/>
          <ac:picMkLst>
            <pc:docMk/>
            <pc:sldMk cId="0" sldId="268"/>
            <ac:picMk id="5" creationId="{529DEBE8-DD4A-244D-18EC-6BFB4BC8C670}"/>
          </ac:picMkLst>
        </pc:picChg>
        <pc:picChg chg="add mod">
          <ac:chgData name="Rodolfo Duarte Pinto" userId="3c1d2390-f3e2-48ed-a692-c2bca7123a2a" providerId="ADAL" clId="{401C4E8A-1D46-4E05-A2F4-EC2C7EA68E13}" dt="2026-05-27T09:28:39.881" v="117" actId="164"/>
          <ac:picMkLst>
            <pc:docMk/>
            <pc:sldMk cId="0" sldId="268"/>
            <ac:picMk id="8" creationId="{87B3EA86-3F01-4216-815F-B83103CAFC87}"/>
          </ac:picMkLst>
        </pc:picChg>
        <pc:picChg chg="add mod ord">
          <ac:chgData name="Rodolfo Duarte Pinto" userId="3c1d2390-f3e2-48ed-a692-c2bca7123a2a" providerId="ADAL" clId="{401C4E8A-1D46-4E05-A2F4-EC2C7EA68E13}" dt="2026-05-27T09:32:43.338" v="139" actId="171"/>
          <ac:picMkLst>
            <pc:docMk/>
            <pc:sldMk cId="0" sldId="268"/>
            <ac:picMk id="10" creationId="{F1C1A848-F526-0108-BE1A-F1730BCF5954}"/>
          </ac:picMkLst>
        </pc:picChg>
        <pc:picChg chg="add mod ord">
          <ac:chgData name="Rodolfo Duarte Pinto" userId="3c1d2390-f3e2-48ed-a692-c2bca7123a2a" providerId="ADAL" clId="{401C4E8A-1D46-4E05-A2F4-EC2C7EA68E13}" dt="2026-05-27T09:32:43.338" v="139" actId="171"/>
          <ac:picMkLst>
            <pc:docMk/>
            <pc:sldMk cId="0" sldId="268"/>
            <ac:picMk id="12" creationId="{465D4F5A-3E4C-5136-8835-28EA40C06D46}"/>
          </ac:picMkLst>
        </pc:picChg>
        <pc:cxnChg chg="del">
          <ac:chgData name="Rodolfo Duarte Pinto" userId="3c1d2390-f3e2-48ed-a692-c2bca7123a2a" providerId="ADAL" clId="{401C4E8A-1D46-4E05-A2F4-EC2C7EA68E13}" dt="2026-06-22T13:22:22.174" v="364" actId="478"/>
          <ac:cxnSpMkLst>
            <pc:docMk/>
            <pc:sldMk cId="0" sldId="268"/>
            <ac:cxnSpMk id="6" creationId="{3CF3A092-CB36-F9B8-D0B6-EFFC9EA86A08}"/>
          </ac:cxnSpMkLst>
        </pc:cxnChg>
      </pc:sldChg>
      <pc:sldChg chg="addSp delSp modSp add mod delAnim">
        <pc:chgData name="Rodolfo Duarte Pinto" userId="3c1d2390-f3e2-48ed-a692-c2bca7123a2a" providerId="ADAL" clId="{401C4E8A-1D46-4E05-A2F4-EC2C7EA68E13}" dt="2026-06-22T13:22:24.992" v="365" actId="478"/>
        <pc:sldMkLst>
          <pc:docMk/>
          <pc:sldMk cId="1357418951" sldId="271"/>
        </pc:sldMkLst>
        <pc:spChg chg="mod">
          <ac:chgData name="Rodolfo Duarte Pinto" userId="3c1d2390-f3e2-48ed-a692-c2bca7123a2a" providerId="ADAL" clId="{401C4E8A-1D46-4E05-A2F4-EC2C7EA68E13}" dt="2026-06-22T13:21:50.273" v="362" actId="20577"/>
          <ac:spMkLst>
            <pc:docMk/>
            <pc:sldMk cId="1357418951" sldId="271"/>
            <ac:spMk id="7" creationId="{71F80ECF-3B78-4BCE-465D-972408B95843}"/>
          </ac:spMkLst>
        </pc:spChg>
        <pc:picChg chg="add mod ord">
          <ac:chgData name="Rodolfo Duarte Pinto" userId="3c1d2390-f3e2-48ed-a692-c2bca7123a2a" providerId="ADAL" clId="{401C4E8A-1D46-4E05-A2F4-EC2C7EA68E13}" dt="2026-05-27T11:00:58.057" v="181" actId="171"/>
          <ac:picMkLst>
            <pc:docMk/>
            <pc:sldMk cId="1357418951" sldId="271"/>
            <ac:picMk id="15" creationId="{2C081037-9A79-8F48-8E1E-BBB1CB5B978F}"/>
          </ac:picMkLst>
        </pc:picChg>
        <pc:cxnChg chg="del">
          <ac:chgData name="Rodolfo Duarte Pinto" userId="3c1d2390-f3e2-48ed-a692-c2bca7123a2a" providerId="ADAL" clId="{401C4E8A-1D46-4E05-A2F4-EC2C7EA68E13}" dt="2026-06-22T13:22:24.992" v="365" actId="478"/>
          <ac:cxnSpMkLst>
            <pc:docMk/>
            <pc:sldMk cId="1357418951" sldId="271"/>
            <ac:cxnSpMk id="6" creationId="{14DC07B6-56F2-40CB-32B3-E262A57FE1C6}"/>
          </ac:cxnSpMkLst>
        </pc:cxnChg>
      </pc:sldChg>
      <pc:sldChg chg="addSp delSp modSp add mod modAnim">
        <pc:chgData name="Rodolfo Duarte Pinto" userId="3c1d2390-f3e2-48ed-a692-c2bca7123a2a" providerId="ADAL" clId="{401C4E8A-1D46-4E05-A2F4-EC2C7EA68E13}" dt="2026-06-22T13:23:35.058" v="401" actId="20577"/>
        <pc:sldMkLst>
          <pc:docMk/>
          <pc:sldMk cId="3905838832" sldId="272"/>
        </pc:sldMkLst>
        <pc:spChg chg="add mod">
          <ac:chgData name="Rodolfo Duarte Pinto" userId="3c1d2390-f3e2-48ed-a692-c2bca7123a2a" providerId="ADAL" clId="{401C4E8A-1D46-4E05-A2F4-EC2C7EA68E13}" dt="2026-05-27T11:02:12.601" v="191" actId="207"/>
          <ac:spMkLst>
            <pc:docMk/>
            <pc:sldMk cId="3905838832" sldId="272"/>
            <ac:spMk id="3" creationId="{ED9FA111-2E7C-758A-3AED-0C1C87D8643D}"/>
          </ac:spMkLst>
        </pc:spChg>
        <pc:spChg chg="add mod">
          <ac:chgData name="Rodolfo Duarte Pinto" userId="3c1d2390-f3e2-48ed-a692-c2bca7123a2a" providerId="ADAL" clId="{401C4E8A-1D46-4E05-A2F4-EC2C7EA68E13}" dt="2026-05-27T11:02:16.278" v="193" actId="1076"/>
          <ac:spMkLst>
            <pc:docMk/>
            <pc:sldMk cId="3905838832" sldId="272"/>
            <ac:spMk id="4" creationId="{5A4C2ED2-E3ED-5F75-E984-511870482402}"/>
          </ac:spMkLst>
        </pc:spChg>
        <pc:spChg chg="add mod">
          <ac:chgData name="Rodolfo Duarte Pinto" userId="3c1d2390-f3e2-48ed-a692-c2bca7123a2a" providerId="ADAL" clId="{401C4E8A-1D46-4E05-A2F4-EC2C7EA68E13}" dt="2026-05-27T11:02:19.376" v="200" actId="1037"/>
          <ac:spMkLst>
            <pc:docMk/>
            <pc:sldMk cId="3905838832" sldId="272"/>
            <ac:spMk id="5" creationId="{CC99BC1B-7976-B20D-5632-CFE6B3F08A2E}"/>
          </ac:spMkLst>
        </pc:spChg>
        <pc:spChg chg="add del">
          <ac:chgData name="Rodolfo Duarte Pinto" userId="3c1d2390-f3e2-48ed-a692-c2bca7123a2a" providerId="ADAL" clId="{401C4E8A-1D46-4E05-A2F4-EC2C7EA68E13}" dt="2026-06-22T13:22:45.265" v="373" actId="478"/>
          <ac:spMkLst>
            <pc:docMk/>
            <pc:sldMk cId="3905838832" sldId="272"/>
            <ac:spMk id="7" creationId="{C399F045-7C27-9677-9F51-577C6D947158}"/>
          </ac:spMkLst>
        </pc:spChg>
        <pc:spChg chg="add mod">
          <ac:chgData name="Rodolfo Duarte Pinto" userId="3c1d2390-f3e2-48ed-a692-c2bca7123a2a" providerId="ADAL" clId="{401C4E8A-1D46-4E05-A2F4-EC2C7EA68E13}" dt="2026-05-27T11:02:25.475" v="207" actId="1038"/>
          <ac:spMkLst>
            <pc:docMk/>
            <pc:sldMk cId="3905838832" sldId="272"/>
            <ac:spMk id="8" creationId="{C0736984-F565-8984-BD76-1E5FCE36EF52}"/>
          </ac:spMkLst>
        </pc:spChg>
        <pc:spChg chg="add mod">
          <ac:chgData name="Rodolfo Duarte Pinto" userId="3c1d2390-f3e2-48ed-a692-c2bca7123a2a" providerId="ADAL" clId="{401C4E8A-1D46-4E05-A2F4-EC2C7EA68E13}" dt="2026-06-22T13:23:35.058" v="401" actId="20577"/>
          <ac:spMkLst>
            <pc:docMk/>
            <pc:sldMk cId="3905838832" sldId="272"/>
            <ac:spMk id="9" creationId="{70F53DF9-D527-7902-E37C-950B9ADE3492}"/>
          </ac:spMkLst>
        </pc:spChg>
        <pc:picChg chg="add del mod">
          <ac:chgData name="Rodolfo Duarte Pinto" userId="3c1d2390-f3e2-48ed-a692-c2bca7123a2a" providerId="ADAL" clId="{401C4E8A-1D46-4E05-A2F4-EC2C7EA68E13}" dt="2026-06-22T13:22:50.450" v="374" actId="1076"/>
          <ac:picMkLst>
            <pc:docMk/>
            <pc:sldMk cId="3905838832" sldId="272"/>
            <ac:picMk id="2" creationId="{F84E7152-6A1C-CC3C-A831-BB2FE17F48C2}"/>
          </ac:picMkLst>
        </pc:picChg>
      </pc:sldChg>
      <pc:sldChg chg="addSp delSp modSp add mod ord modNotesTx">
        <pc:chgData name="Rodolfo Duarte Pinto" userId="3c1d2390-f3e2-48ed-a692-c2bca7123a2a" providerId="ADAL" clId="{401C4E8A-1D46-4E05-A2F4-EC2C7EA68E13}" dt="2026-06-23T11:20:56.851" v="448"/>
        <pc:sldMkLst>
          <pc:docMk/>
          <pc:sldMk cId="4036649999" sldId="273"/>
        </pc:sldMkLst>
        <pc:spChg chg="mod">
          <ac:chgData name="Rodolfo Duarte Pinto" userId="3c1d2390-f3e2-48ed-a692-c2bca7123a2a" providerId="ADAL" clId="{401C4E8A-1D46-4E05-A2F4-EC2C7EA68E13}" dt="2026-06-22T13:20:13.805" v="350" actId="20577"/>
          <ac:spMkLst>
            <pc:docMk/>
            <pc:sldMk cId="4036649999" sldId="273"/>
            <ac:spMk id="8" creationId="{303B12FA-2DAF-3864-5AF4-1CD8C1A1B258}"/>
          </ac:spMkLst>
        </pc:spChg>
        <pc:picChg chg="add mod ord">
          <ac:chgData name="Rodolfo Duarte Pinto" userId="3c1d2390-f3e2-48ed-a692-c2bca7123a2a" providerId="ADAL" clId="{401C4E8A-1D46-4E05-A2F4-EC2C7EA68E13}" dt="2026-06-22T13:23:47.036" v="407" actId="1076"/>
          <ac:picMkLst>
            <pc:docMk/>
            <pc:sldMk cId="4036649999" sldId="273"/>
            <ac:picMk id="3" creationId="{F5395E8C-81A4-E6C3-CBE7-977074FEA3D7}"/>
          </ac:picMkLst>
        </pc:picChg>
      </pc:sldChg>
      <pc:sldMasterChg chg="modSldLayout">
        <pc:chgData name="Rodolfo Duarte Pinto" userId="3c1d2390-f3e2-48ed-a692-c2bca7123a2a" providerId="ADAL" clId="{401C4E8A-1D46-4E05-A2F4-EC2C7EA68E13}" dt="2026-05-27T08:34:56.511" v="44" actId="20577"/>
        <pc:sldMasterMkLst>
          <pc:docMk/>
          <pc:sldMasterMk cId="0" sldId="2147483648"/>
        </pc:sldMasterMkLst>
        <pc:sldLayoutChg chg="modSp mod">
          <pc:chgData name="Rodolfo Duarte Pinto" userId="3c1d2390-f3e2-48ed-a692-c2bca7123a2a" providerId="ADAL" clId="{401C4E8A-1D46-4E05-A2F4-EC2C7EA68E13}" dt="2026-05-27T08:34:56.511" v="44" actId="20577"/>
          <pc:sldLayoutMkLst>
            <pc:docMk/>
            <pc:sldMasterMk cId="0" sldId="2147483648"/>
            <pc:sldLayoutMk cId="1673155196" sldId="2147483650"/>
          </pc:sldLayoutMkLst>
          <pc:spChg chg="mod">
            <ac:chgData name="Rodolfo Duarte Pinto" userId="3c1d2390-f3e2-48ed-a692-c2bca7123a2a" providerId="ADAL" clId="{401C4E8A-1D46-4E05-A2F4-EC2C7EA68E13}" dt="2026-05-27T08:34:56.511" v="44" actId="20577"/>
            <ac:spMkLst>
              <pc:docMk/>
              <pc:sldMasterMk cId="0" sldId="2147483648"/>
              <pc:sldLayoutMk cId="1673155196" sldId="2147483650"/>
              <ac:spMk id="5" creationId="{32B84FED-6A4C-C47D-F4B4-9A7DDB66F22C}"/>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907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C1D22-B258-2636-E931-4382938951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7FAB4B-6D55-7D3F-493D-EDBA837D0565}"/>
              </a:ext>
            </a:extLst>
          </p:cNvPr>
          <p:cNvSpPr>
            <a:spLocks noGrp="1" noRot="1" noChangeAspect="1"/>
          </p:cNvSpPr>
          <p:nvPr>
            <p:ph type="sldImg"/>
          </p:nvPr>
        </p:nvSpPr>
        <p:spPr/>
        <p:txBody>
          <a:bodyPr/>
          <a:lstStyle/>
          <a:p>
            <a:endParaRPr lang="pt-PT"/>
          </a:p>
        </p:txBody>
      </p:sp>
      <p:sp>
        <p:nvSpPr>
          <p:cNvPr id="3" name="Notes Placeholder 2">
            <a:extLst>
              <a:ext uri="{FF2B5EF4-FFF2-40B4-BE49-F238E27FC236}">
                <a16:creationId xmlns:a16="http://schemas.microsoft.com/office/drawing/2014/main" id="{1E201A93-F2E5-BF83-8236-9F0B7A715942}"/>
              </a:ext>
            </a:extLst>
          </p:cNvPr>
          <p:cNvSpPr>
            <a:spLocks noGrp="1"/>
          </p:cNvSpPr>
          <p:nvPr>
            <p:ph type="body" idx="1"/>
          </p:nvPr>
        </p:nvSpPr>
        <p:spPr/>
        <p:txBody>
          <a:bodyPr/>
          <a:lstStyle/>
          <a:p>
            <a:r>
              <a:rPr lang="pt-PT" b="1" dirty="0"/>
              <a:t>Objetivo:</a:t>
            </a:r>
            <a:br>
              <a:rPr lang="pt-PT" dirty="0"/>
            </a:br>
            <a:r>
              <a:rPr lang="pt-PT" dirty="0"/>
              <a:t>Introduzir o conceito de sequência lógica, mostrando que algumas ações ou acontecimentos seguem uma ordem.</a:t>
            </a:r>
          </a:p>
          <a:p>
            <a:r>
              <a:rPr lang="pt-PT" b="1" dirty="0"/>
              <a:t>Fala sugerida:</a:t>
            </a:r>
            <a:br>
              <a:rPr lang="pt-PT" dirty="0"/>
            </a:br>
            <a:r>
              <a:rPr lang="pt-PT" dirty="0"/>
              <a:t>“Hoje vamos aprender uma palavra importante: sequência. Uma sequência é quando várias coisas acontecem por uma ordem. Primeiro acontece uma coisa, depois outra, a seguir outra, e no fim temos um resultado.”</a:t>
            </a:r>
          </a:p>
          <a:p>
            <a:r>
              <a:rPr lang="pt-PT" b="1" dirty="0"/>
              <a:t>Perguntas para as crianças:</a:t>
            </a:r>
            <a:br>
              <a:rPr lang="pt-PT" dirty="0"/>
            </a:br>
            <a:r>
              <a:rPr lang="pt-PT" dirty="0"/>
              <a:t>“O que acham que acontece primeiro nestas imagens?”</a:t>
            </a:r>
            <a:br>
              <a:rPr lang="pt-PT" dirty="0"/>
            </a:br>
            <a:r>
              <a:rPr lang="pt-PT" dirty="0"/>
              <a:t>“O ovo fica sempre igual?”</a:t>
            </a:r>
            <a:br>
              <a:rPr lang="pt-PT" dirty="0"/>
            </a:br>
            <a:r>
              <a:rPr lang="pt-PT" dirty="0"/>
              <a:t>“O que muda de uma imagem para a outra?”</a:t>
            </a:r>
            <a:br>
              <a:rPr lang="pt-PT" dirty="0"/>
            </a:br>
            <a:r>
              <a:rPr lang="pt-PT" dirty="0"/>
              <a:t>“Podemos começar pelo pintainho já nascido, ou precisamos de começar pelo ovo?”</a:t>
            </a:r>
          </a:p>
          <a:p>
            <a:r>
              <a:rPr lang="pt-PT" b="1" dirty="0"/>
              <a:t>Orientação:</a:t>
            </a:r>
            <a:br>
              <a:rPr lang="pt-PT" dirty="0"/>
            </a:br>
            <a:r>
              <a:rPr lang="pt-PT" dirty="0"/>
              <a:t>Usar esta sequência como introdução ao tema. Antes de explicar cada imagem, pedir às crianças que observem e antecipem a ordem dos acontecimentos. Reforçar as palavras “primeiro”, “depois”, “a seguir” e “no fim”, mostrando que a sequência ajuda a perceber como uma coisa se transforma noutra.</a:t>
            </a:r>
          </a:p>
          <a:p>
            <a:r>
              <a:rPr lang="pt-PT" b="1" dirty="0"/>
              <a:t>Ideia-chave:</a:t>
            </a:r>
            <a:br>
              <a:rPr lang="pt-PT" dirty="0"/>
            </a:br>
            <a:r>
              <a:rPr lang="pt-PT" dirty="0"/>
              <a:t>Uma sequência é uma ordem de acontecimentos ou passos.</a:t>
            </a:r>
          </a:p>
        </p:txBody>
      </p:sp>
      <p:sp>
        <p:nvSpPr>
          <p:cNvPr id="4" name="Slide Number Placeholder 3">
            <a:extLst>
              <a:ext uri="{FF2B5EF4-FFF2-40B4-BE49-F238E27FC236}">
                <a16:creationId xmlns:a16="http://schemas.microsoft.com/office/drawing/2014/main" id="{0F3FDFF5-F908-88AC-1500-983D9715826E}"/>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543412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pt-PT"/>
          </a:p>
        </p:txBody>
      </p:sp>
      <p:sp>
        <p:nvSpPr>
          <p:cNvPr id="3" name="Notes Placeholder 2"/>
          <p:cNvSpPr>
            <a:spLocks noGrp="1"/>
          </p:cNvSpPr>
          <p:nvPr>
            <p:ph type="body" idx="1"/>
          </p:nvPr>
        </p:nvSpPr>
        <p:spPr/>
        <p:txBody>
          <a:bodyPr/>
          <a:lstStyle/>
          <a:p>
            <a:r>
              <a:rPr lang="pt-PT" b="1" dirty="0"/>
              <a:t>Objetivo:</a:t>
            </a:r>
            <a:br>
              <a:rPr lang="pt-PT" dirty="0"/>
            </a:br>
            <a:r>
              <a:rPr lang="pt-PT" dirty="0"/>
              <a:t>Relacionar o conceito de sequência com uma tarefa quotidiana conhecida pelas crianças.</a:t>
            </a:r>
          </a:p>
          <a:p>
            <a:r>
              <a:rPr lang="pt-PT" b="1" dirty="0"/>
              <a:t>Fala sugerida:</a:t>
            </a:r>
            <a:br>
              <a:rPr lang="pt-PT" dirty="0"/>
            </a:br>
            <a:r>
              <a:rPr lang="pt-PT" dirty="0"/>
              <a:t>“Agora vamos ver uma sequência do nosso dia a dia: lavar os dentes. Também aqui há uma ordem. Primeiro preparamos a escova, depois colocamos a pasta, a seguir escovamos os dentes e, no fim, lavamos a boca.”</a:t>
            </a:r>
          </a:p>
          <a:p>
            <a:r>
              <a:rPr lang="pt-PT" b="1" dirty="0"/>
              <a:t>Perguntas para as crianças:</a:t>
            </a:r>
            <a:br>
              <a:rPr lang="pt-PT" dirty="0"/>
            </a:br>
            <a:r>
              <a:rPr lang="pt-PT" dirty="0"/>
              <a:t>“O que acontece primeiro?”</a:t>
            </a:r>
            <a:br>
              <a:rPr lang="pt-PT" dirty="0"/>
            </a:br>
            <a:r>
              <a:rPr lang="pt-PT" dirty="0"/>
              <a:t>“Quando é que colocamos a pasta?”</a:t>
            </a:r>
            <a:br>
              <a:rPr lang="pt-PT" dirty="0"/>
            </a:br>
            <a:r>
              <a:rPr lang="pt-PT" dirty="0"/>
              <a:t>“O que fazemos depois de escovar os dentes?”</a:t>
            </a:r>
            <a:br>
              <a:rPr lang="pt-PT" dirty="0"/>
            </a:br>
            <a:r>
              <a:rPr lang="pt-PT" dirty="0"/>
              <a:t>“Esta ordem ajuda-nos a lavar bem os dentes?”</a:t>
            </a:r>
          </a:p>
          <a:p>
            <a:r>
              <a:rPr lang="pt-PT" b="1" dirty="0"/>
              <a:t>Orientação:</a:t>
            </a:r>
            <a:br>
              <a:rPr lang="pt-PT" dirty="0"/>
            </a:br>
            <a:r>
              <a:rPr lang="pt-PT" dirty="0"/>
              <a:t>Apontar para cada imagem e verbalizar a sequência com calma. Ajudar as crianças a perceber que uma sequência não é apenas uma lista de imagens: é uma organização que permite cumprir uma tarefa. Se surgirem outros passos, como abrir a torneira ou guardar a escova, valorizá-los e integrá-los oralmente na sequência.</a:t>
            </a:r>
          </a:p>
          <a:p>
            <a:r>
              <a:rPr lang="pt-PT" b="1" dirty="0"/>
              <a:t>Ideia-chave:</a:t>
            </a:r>
            <a:br>
              <a:rPr lang="pt-PT" dirty="0"/>
            </a:br>
            <a:r>
              <a:rPr lang="pt-PT" dirty="0"/>
              <a:t>As tarefas do dia a dia também têm passos organizados.</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44905-A383-7590-DD94-5AB1B2479D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1E787F-3CB9-0BF0-2AEC-98B42F35B81C}"/>
              </a:ext>
            </a:extLst>
          </p:cNvPr>
          <p:cNvSpPr>
            <a:spLocks noGrp="1" noRot="1" noChangeAspect="1"/>
          </p:cNvSpPr>
          <p:nvPr>
            <p:ph type="sldImg"/>
          </p:nvPr>
        </p:nvSpPr>
        <p:spPr/>
        <p:txBody>
          <a:bodyPr/>
          <a:lstStyle/>
          <a:p>
            <a:endParaRPr lang="pt-PT"/>
          </a:p>
        </p:txBody>
      </p:sp>
      <p:sp>
        <p:nvSpPr>
          <p:cNvPr id="3" name="Notes Placeholder 2">
            <a:extLst>
              <a:ext uri="{FF2B5EF4-FFF2-40B4-BE49-F238E27FC236}">
                <a16:creationId xmlns:a16="http://schemas.microsoft.com/office/drawing/2014/main" id="{C54B7387-DA50-2C68-6EA6-3F1352E9DC65}"/>
              </a:ext>
            </a:extLst>
          </p:cNvPr>
          <p:cNvSpPr>
            <a:spLocks noGrp="1"/>
          </p:cNvSpPr>
          <p:nvPr>
            <p:ph type="body" idx="1"/>
          </p:nvPr>
        </p:nvSpPr>
        <p:spPr/>
        <p:txBody>
          <a:bodyPr/>
          <a:lstStyle/>
          <a:p>
            <a:r>
              <a:rPr lang="pt-PT" b="1" dirty="0"/>
              <a:t>Objetivo:</a:t>
            </a:r>
            <a:br>
              <a:rPr lang="pt-PT" dirty="0"/>
            </a:br>
            <a:r>
              <a:rPr lang="pt-PT" dirty="0"/>
              <a:t>Aplicar a lógica da sequência a uma rotina diária com vários passos.</a:t>
            </a:r>
          </a:p>
          <a:p>
            <a:r>
              <a:rPr lang="pt-PT" b="1" dirty="0"/>
              <a:t>Fala sugerida:</a:t>
            </a:r>
            <a:br>
              <a:rPr lang="pt-PT" dirty="0"/>
            </a:br>
            <a:r>
              <a:rPr lang="pt-PT" dirty="0"/>
              <a:t>“Agora vamos pensar na manhã de uma criança. Há várias coisas que acontecem antes de ir para a escola. Mas será que estas imagens estão na ordem certa? Vamos tentar organizar a sequência.”</a:t>
            </a:r>
          </a:p>
          <a:p>
            <a:r>
              <a:rPr lang="pt-PT" b="1" dirty="0"/>
              <a:t>Perguntas para as crianças:</a:t>
            </a:r>
            <a:br>
              <a:rPr lang="pt-PT" dirty="0"/>
            </a:br>
            <a:r>
              <a:rPr lang="pt-PT" dirty="0"/>
              <a:t>“O que fazemos logo quando acordamos?”</a:t>
            </a:r>
            <a:br>
              <a:rPr lang="pt-PT" dirty="0"/>
            </a:br>
            <a:r>
              <a:rPr lang="pt-PT" dirty="0"/>
              <a:t>“Vestimos a roupa antes ou depois de sair da cama?”</a:t>
            </a:r>
            <a:br>
              <a:rPr lang="pt-PT" dirty="0"/>
            </a:br>
            <a:r>
              <a:rPr lang="pt-PT" dirty="0"/>
              <a:t>“Tomamos o pequeno-almoço antes de ir para a escola?”</a:t>
            </a:r>
            <a:br>
              <a:rPr lang="pt-PT" dirty="0"/>
            </a:br>
            <a:r>
              <a:rPr lang="pt-PT" dirty="0"/>
              <a:t>“O que acham que deve acontecer no fim?”</a:t>
            </a:r>
          </a:p>
          <a:p>
            <a:r>
              <a:rPr lang="pt-PT" b="1" dirty="0"/>
              <a:t>Orientação:</a:t>
            </a:r>
            <a:br>
              <a:rPr lang="pt-PT" dirty="0"/>
            </a:br>
            <a:r>
              <a:rPr lang="pt-PT" dirty="0"/>
              <a:t>Promover a participação em grande grupo. Aceitar diferentes rotinas familiares, pois nem todas as crianças fazem as mesmas coisas pela mesma ordem. Ainda assim, reforçar que algumas ações precisam de acontecer antes de outras para a rotina fazer sentido. O foco deve estar na justificação da ordem escolhida.</a:t>
            </a:r>
          </a:p>
          <a:p>
            <a:r>
              <a:rPr lang="pt-PT" b="1" dirty="0"/>
              <a:t>Ideia-chave:</a:t>
            </a:r>
            <a:br>
              <a:rPr lang="pt-PT" dirty="0"/>
            </a:br>
            <a:r>
              <a:rPr lang="pt-PT" dirty="0"/>
              <a:t>Uma rotina é uma sequência de ações organizadas.</a:t>
            </a:r>
          </a:p>
        </p:txBody>
      </p:sp>
      <p:sp>
        <p:nvSpPr>
          <p:cNvPr id="4" name="Slide Number Placeholder 3">
            <a:extLst>
              <a:ext uri="{FF2B5EF4-FFF2-40B4-BE49-F238E27FC236}">
                <a16:creationId xmlns:a16="http://schemas.microsoft.com/office/drawing/2014/main" id="{73C16698-0649-36E6-85F9-86F62AE08044}"/>
              </a:ext>
            </a:extLst>
          </p:cNvPr>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442138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D3AAC-D22B-47FB-C2DF-8091739853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BD3CC7-0925-AFBF-A1D6-94117A461AB0}"/>
              </a:ext>
            </a:extLst>
          </p:cNvPr>
          <p:cNvSpPr>
            <a:spLocks noGrp="1" noRot="1" noChangeAspect="1"/>
          </p:cNvSpPr>
          <p:nvPr>
            <p:ph type="sldImg"/>
          </p:nvPr>
        </p:nvSpPr>
        <p:spPr/>
        <p:txBody>
          <a:bodyPr/>
          <a:lstStyle/>
          <a:p>
            <a:endParaRPr lang="pt-PT"/>
          </a:p>
        </p:txBody>
      </p:sp>
      <p:sp>
        <p:nvSpPr>
          <p:cNvPr id="3" name="Notes Placeholder 2">
            <a:extLst>
              <a:ext uri="{FF2B5EF4-FFF2-40B4-BE49-F238E27FC236}">
                <a16:creationId xmlns:a16="http://schemas.microsoft.com/office/drawing/2014/main" id="{66DEF9B9-04D2-FF6A-1529-171A7BDD415B}"/>
              </a:ext>
            </a:extLst>
          </p:cNvPr>
          <p:cNvSpPr>
            <a:spLocks noGrp="1"/>
          </p:cNvSpPr>
          <p:nvPr>
            <p:ph type="body" idx="1"/>
          </p:nvPr>
        </p:nvSpPr>
        <p:spPr/>
        <p:txBody>
          <a:bodyPr/>
          <a:lstStyle/>
          <a:p>
            <a:r>
              <a:rPr lang="pt-PT" b="1" dirty="0"/>
              <a:t>Objetivo:</a:t>
            </a:r>
            <a:br>
              <a:rPr lang="pt-PT" dirty="0"/>
            </a:br>
            <a:r>
              <a:rPr lang="pt-PT" dirty="0"/>
              <a:t>Aplicar o conceito de sequência numa tarefa prática de construção, observando progressivamente as etapas até ao resultado final.</a:t>
            </a:r>
          </a:p>
          <a:p>
            <a:r>
              <a:rPr lang="pt-PT" b="1" dirty="0"/>
              <a:t>Fala sugerida:</a:t>
            </a:r>
            <a:br>
              <a:rPr lang="pt-PT" dirty="0"/>
            </a:br>
            <a:r>
              <a:rPr lang="pt-PT" dirty="0"/>
              <a:t>“Agora vamos construir um castelo. Mas atenção: ele não aparece todo de uma vez. Vamos descobrir, passo a passo, como se constrói. Primeiro precisamos da base. Depois acrescentamos mais peças. A seguir colocamos a parte de cima. No fim, o castelo fica completo.”</a:t>
            </a:r>
          </a:p>
          <a:p>
            <a:r>
              <a:rPr lang="pt-PT" b="1" dirty="0"/>
              <a:t>Perguntas para as crianças:</a:t>
            </a:r>
            <a:br>
              <a:rPr lang="pt-PT" dirty="0"/>
            </a:br>
            <a:r>
              <a:rPr lang="pt-PT" dirty="0"/>
              <a:t>“O que apareceu primeiro?”</a:t>
            </a:r>
            <a:br>
              <a:rPr lang="pt-PT" dirty="0"/>
            </a:br>
            <a:r>
              <a:rPr lang="pt-PT" dirty="0"/>
              <a:t>“Porque é que começamos pela base?”</a:t>
            </a:r>
            <a:br>
              <a:rPr lang="pt-PT" dirty="0"/>
            </a:br>
            <a:r>
              <a:rPr lang="pt-PT" dirty="0"/>
              <a:t>“O que mudou agora?”</a:t>
            </a:r>
            <a:br>
              <a:rPr lang="pt-PT" dirty="0"/>
            </a:br>
            <a:r>
              <a:rPr lang="pt-PT" dirty="0"/>
              <a:t>“Conseguíamos colocar o topo antes da base?”</a:t>
            </a:r>
            <a:br>
              <a:rPr lang="pt-PT" dirty="0"/>
            </a:br>
            <a:r>
              <a:rPr lang="pt-PT" dirty="0"/>
              <a:t>“Qual foi o último passo da construção?”</a:t>
            </a:r>
          </a:p>
          <a:p>
            <a:r>
              <a:rPr lang="pt-PT" b="1" dirty="0"/>
              <a:t>Orientação:</a:t>
            </a:r>
            <a:br>
              <a:rPr lang="pt-PT" dirty="0"/>
            </a:br>
            <a:r>
              <a:rPr lang="pt-PT" dirty="0"/>
              <a:t>Como o slide tem animação, avançar uma etapa de cada vez. Após cada clique, parar e perguntar o que apareceu ou mudou. No final, reconstruir oralmente a sequência com as crianças: “primeiro… depois… a seguir… no fim…”. Se houver blocos físicos disponíveis, pode pedir-se às crianças que repliquem a construção.</a:t>
            </a:r>
          </a:p>
          <a:p>
            <a:r>
              <a:rPr lang="pt-PT" b="1" dirty="0"/>
              <a:t>Ideia-chave:</a:t>
            </a:r>
            <a:br>
              <a:rPr lang="pt-PT" dirty="0"/>
            </a:br>
            <a:r>
              <a:rPr lang="pt-PT" dirty="0"/>
              <a:t>Para chegar a um resultado, seguimos uma sequência de passos.</a:t>
            </a:r>
          </a:p>
        </p:txBody>
      </p:sp>
      <p:sp>
        <p:nvSpPr>
          <p:cNvPr id="4" name="Slide Number Placeholder 3">
            <a:extLst>
              <a:ext uri="{FF2B5EF4-FFF2-40B4-BE49-F238E27FC236}">
                <a16:creationId xmlns:a16="http://schemas.microsoft.com/office/drawing/2014/main" id="{5708BC4E-361F-7D6F-4717-595259603F63}"/>
              </a:ext>
            </a:extLst>
          </p:cNvPr>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742123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FAULT">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32B84FED-6A4C-C47D-F4B4-9A7DDB66F22C}"/>
              </a:ext>
            </a:extLst>
          </p:cNvPr>
          <p:cNvSpPr/>
          <p:nvPr userDrawn="1"/>
        </p:nvSpPr>
        <p:spPr>
          <a:xfrm>
            <a:off x="1503681" y="6329680"/>
            <a:ext cx="10688319" cy="528321"/>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PT" dirty="0">
                <a:solidFill>
                  <a:srgbClr val="C5E0B4"/>
                </a:solidFill>
                <a:latin typeface="Helvetica" panose="020B0604020202020204" pitchFamily="34" charset="0"/>
                <a:cs typeface="Helvetica" panose="020B0604020202020204" pitchFamily="34" charset="0"/>
              </a:rPr>
              <a:t>Ciências da Computação | 6. Lógica da Sequência</a:t>
            </a:r>
          </a:p>
        </p:txBody>
      </p:sp>
      <p:sp>
        <p:nvSpPr>
          <p:cNvPr id="6" name="Retângulo 5">
            <a:extLst>
              <a:ext uri="{FF2B5EF4-FFF2-40B4-BE49-F238E27FC236}">
                <a16:creationId xmlns:a16="http://schemas.microsoft.com/office/drawing/2014/main" id="{B64B3455-6CDC-2576-9006-7FEDED2E1854}"/>
              </a:ext>
            </a:extLst>
          </p:cNvPr>
          <p:cNvSpPr/>
          <p:nvPr userDrawn="1"/>
        </p:nvSpPr>
        <p:spPr>
          <a:xfrm>
            <a:off x="0" y="6329680"/>
            <a:ext cx="3027680" cy="52832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solidFill>
                  <a:srgbClr val="3B3838"/>
                </a:solidFill>
                <a:latin typeface="Helvetica" panose="020B0604020202020204" pitchFamily="34" charset="0"/>
                <a:cs typeface="Helvetica" panose="020B0604020202020204" pitchFamily="34" charset="0"/>
              </a:rPr>
              <a:t>Educação Pré-Escolar</a:t>
            </a:r>
          </a:p>
        </p:txBody>
      </p:sp>
    </p:spTree>
    <p:extLst>
      <p:ext uri="{BB962C8B-B14F-4D97-AF65-F5344CB8AC3E}">
        <p14:creationId xmlns:p14="http://schemas.microsoft.com/office/powerpoint/2010/main" val="16731551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Uma imagem com texto&#10;&#10;Descrição gerada automaticamente">
            <a:extLst>
              <a:ext uri="{FF2B5EF4-FFF2-40B4-BE49-F238E27FC236}">
                <a16:creationId xmlns:a16="http://schemas.microsoft.com/office/drawing/2014/main" id="{44D97AFE-E1F8-30E1-C03F-93940215D593}"/>
              </a:ext>
            </a:extLst>
          </p:cNvPr>
          <p:cNvPicPr>
            <a:picLocks noChangeAspect="1"/>
          </p:cNvPicPr>
          <p:nvPr/>
        </p:nvPicPr>
        <p:blipFill>
          <a:blip r:embed="rId2"/>
          <a:stretch>
            <a:fillRect/>
          </a:stretch>
        </p:blipFill>
        <p:spPr>
          <a:xfrm>
            <a:off x="819912" y="2921176"/>
            <a:ext cx="5276088" cy="1015645"/>
          </a:xfrm>
          <a:prstGeom prst="rect">
            <a:avLst/>
          </a:prstGeom>
        </p:spPr>
      </p:pic>
      <p:pic>
        <p:nvPicPr>
          <p:cNvPr id="3" name="Imagem 2" descr="Uma imagem com Gráficos, clipart, design gráfico&#10;&#10;Descrição gerada automaticamente">
            <a:extLst>
              <a:ext uri="{FF2B5EF4-FFF2-40B4-BE49-F238E27FC236}">
                <a16:creationId xmlns:a16="http://schemas.microsoft.com/office/drawing/2014/main" id="{C232C207-6F56-F459-EB44-9AAACB5FABC9}"/>
              </a:ext>
            </a:extLst>
          </p:cNvPr>
          <p:cNvPicPr>
            <a:picLocks noChangeAspect="1"/>
          </p:cNvPicPr>
          <p:nvPr/>
        </p:nvPicPr>
        <p:blipFill>
          <a:blip r:embed="rId3"/>
          <a:stretch>
            <a:fillRect/>
          </a:stretch>
        </p:blipFill>
        <p:spPr>
          <a:xfrm>
            <a:off x="7069561" y="2759571"/>
            <a:ext cx="3628920" cy="1327890"/>
          </a:xfrm>
          <a:prstGeom prst="rect">
            <a:avLst/>
          </a:prstGeom>
        </p:spPr>
      </p:pic>
    </p:spTree>
    <p:extLst>
      <p:ext uri="{BB962C8B-B14F-4D97-AF65-F5344CB8AC3E}">
        <p14:creationId xmlns:p14="http://schemas.microsoft.com/office/powerpoint/2010/main" val="1646062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9FF02-6CC2-231E-376E-F14FC5D9453A}"/>
            </a:ext>
          </a:extLst>
        </p:cNvPr>
        <p:cNvGrpSpPr/>
        <p:nvPr/>
      </p:nvGrpSpPr>
      <p:grpSpPr>
        <a:xfrm>
          <a:off x="0" y="0"/>
          <a:ext cx="0" cy="0"/>
          <a:chOff x="0" y="0"/>
          <a:chExt cx="0" cy="0"/>
        </a:xfrm>
      </p:grpSpPr>
      <p:sp>
        <p:nvSpPr>
          <p:cNvPr id="4" name="Text 1">
            <a:extLst>
              <a:ext uri="{FF2B5EF4-FFF2-40B4-BE49-F238E27FC236}">
                <a16:creationId xmlns:a16="http://schemas.microsoft.com/office/drawing/2014/main" id="{4DCBC3C4-0761-9C27-3C73-D13786BDB7A9}"/>
              </a:ext>
            </a:extLst>
          </p:cNvPr>
          <p:cNvSpPr/>
          <p:nvPr/>
        </p:nvSpPr>
        <p:spPr>
          <a:xfrm>
            <a:off x="320040" y="530352"/>
            <a:ext cx="7498080" cy="640080"/>
          </a:xfrm>
          <a:prstGeom prst="rect">
            <a:avLst/>
          </a:prstGeom>
          <a:noFill/>
          <a:ln/>
          <a:effectLst>
            <a:outerShdw blurRad="12700" dist="50800" dir="2700000" algn="bl" rotWithShape="0">
              <a:srgbClr val="FFFFFF">
                <a:alpha val="55000"/>
              </a:srgbClr>
            </a:outerShdw>
          </a:effectLst>
        </p:spPr>
        <p:txBody>
          <a:bodyPr wrap="square" lIns="508" tIns="508" rIns="508" bIns="508" rtlCol="0" anchor="ctr">
            <a:normAutofit lnSpcReduction="10000"/>
          </a:bodyPr>
          <a:lstStyle/>
          <a:p>
            <a:pPr marL="0" indent="0" algn="l">
              <a:buNone/>
            </a:pPr>
            <a:endParaRPr lang="en-US" sz="4200" dirty="0"/>
          </a:p>
        </p:txBody>
      </p:sp>
      <p:pic>
        <p:nvPicPr>
          <p:cNvPr id="3" name="Imagem 2">
            <a:extLst>
              <a:ext uri="{FF2B5EF4-FFF2-40B4-BE49-F238E27FC236}">
                <a16:creationId xmlns:a16="http://schemas.microsoft.com/office/drawing/2014/main" id="{F5395E8C-81A4-E6C3-CBE7-977074FEA3D7}"/>
              </a:ext>
            </a:extLst>
          </p:cNvPr>
          <p:cNvPicPr>
            <a:picLocks noChangeAspect="1"/>
          </p:cNvPicPr>
          <p:nvPr/>
        </p:nvPicPr>
        <p:blipFill>
          <a:blip r:embed="rId3"/>
          <a:stretch>
            <a:fillRect/>
          </a:stretch>
        </p:blipFill>
        <p:spPr>
          <a:xfrm>
            <a:off x="3239" y="0"/>
            <a:ext cx="12185522" cy="6858000"/>
          </a:xfrm>
          <a:prstGeom prst="rect">
            <a:avLst/>
          </a:prstGeom>
        </p:spPr>
      </p:pic>
      <p:sp>
        <p:nvSpPr>
          <p:cNvPr id="8" name="Retângulo 7">
            <a:extLst>
              <a:ext uri="{FF2B5EF4-FFF2-40B4-BE49-F238E27FC236}">
                <a16:creationId xmlns:a16="http://schemas.microsoft.com/office/drawing/2014/main" id="{303B12FA-2DAF-3864-5AF4-1CD8C1A1B258}"/>
              </a:ext>
            </a:extLst>
          </p:cNvPr>
          <p:cNvSpPr/>
          <p:nvPr/>
        </p:nvSpPr>
        <p:spPr>
          <a:xfrm>
            <a:off x="265283" y="395723"/>
            <a:ext cx="2658100" cy="276999"/>
          </a:xfrm>
          <a:prstGeom prst="rect">
            <a:avLst/>
          </a:prstGeom>
          <a:solidFill>
            <a:srgbClr val="FFFFFF">
              <a:alpha val="50196"/>
            </a:srgbClr>
          </a:solidFill>
        </p:spPr>
        <p:txBody>
          <a:bodyPr wrap="none" lIns="91440" tIns="45720" rIns="91440" bIns="45720">
            <a:spAutoFit/>
          </a:bodyPr>
          <a:lstStyle/>
          <a:p>
            <a:r>
              <a:rPr lang="pt-PT" sz="1200" b="1" dirty="0">
                <a:latin typeface="Helvetica" panose="020B0604020202020204" pitchFamily="34" charset="0"/>
                <a:cs typeface="Helvetica" panose="020B0604020202020204" pitchFamily="34" charset="0"/>
              </a:rPr>
              <a:t>Atividade 6 - Lógica da sequência</a:t>
            </a:r>
          </a:p>
        </p:txBody>
      </p:sp>
    </p:spTree>
    <p:extLst>
      <p:ext uri="{BB962C8B-B14F-4D97-AF65-F5344CB8AC3E}">
        <p14:creationId xmlns:p14="http://schemas.microsoft.com/office/powerpoint/2010/main" val="4036649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1"/>
          <p:cNvSpPr/>
          <p:nvPr/>
        </p:nvSpPr>
        <p:spPr>
          <a:xfrm>
            <a:off x="320040" y="530352"/>
            <a:ext cx="7498080" cy="640080"/>
          </a:xfrm>
          <a:prstGeom prst="rect">
            <a:avLst/>
          </a:prstGeom>
          <a:noFill/>
          <a:ln/>
          <a:effectLst>
            <a:outerShdw blurRad="12700" dist="50800" dir="2700000" algn="bl" rotWithShape="0">
              <a:srgbClr val="FFFFFF">
                <a:alpha val="55000"/>
              </a:srgbClr>
            </a:outerShdw>
          </a:effectLst>
        </p:spPr>
        <p:txBody>
          <a:bodyPr wrap="square" lIns="508" tIns="508" rIns="508" bIns="508" rtlCol="0" anchor="ctr">
            <a:normAutofit lnSpcReduction="10000"/>
          </a:bodyPr>
          <a:lstStyle/>
          <a:p>
            <a:pPr marL="0" indent="0" algn="l">
              <a:buNone/>
            </a:pPr>
            <a:endParaRPr lang="en-US" sz="4200" dirty="0"/>
          </a:p>
        </p:txBody>
      </p:sp>
      <p:pic>
        <p:nvPicPr>
          <p:cNvPr id="5" name="Image 0" descr="/mnt/data/wide_child_friendly_illustrated_infographic_scene_batch_2.png">
            <a:extLst>
              <a:ext uri="{FF2B5EF4-FFF2-40B4-BE49-F238E27FC236}">
                <a16:creationId xmlns:a16="http://schemas.microsoft.com/office/drawing/2014/main" id="{69D86983-6D77-42CC-03F7-00E87546673E}"/>
              </a:ext>
            </a:extLst>
          </p:cNvPr>
          <p:cNvPicPr>
            <a:picLocks noChangeAspect="1"/>
          </p:cNvPicPr>
          <p:nvPr/>
        </p:nvPicPr>
        <p:blipFill>
          <a:blip r:embed="rId3"/>
          <a:srcRect t="25" b="25"/>
          <a:stretch/>
        </p:blipFill>
        <p:spPr>
          <a:xfrm>
            <a:off x="0" y="0"/>
            <a:ext cx="12191695" cy="6323776"/>
          </a:xfrm>
          <a:prstGeom prst="rect">
            <a:avLst/>
          </a:prstGeom>
        </p:spPr>
      </p:pic>
      <p:sp>
        <p:nvSpPr>
          <p:cNvPr id="8" name="Retângulo 7">
            <a:extLst>
              <a:ext uri="{FF2B5EF4-FFF2-40B4-BE49-F238E27FC236}">
                <a16:creationId xmlns:a16="http://schemas.microsoft.com/office/drawing/2014/main" id="{B2F8F3FF-F5D1-22B9-C6DA-D6AC9B53B853}"/>
              </a:ext>
            </a:extLst>
          </p:cNvPr>
          <p:cNvSpPr/>
          <p:nvPr/>
        </p:nvSpPr>
        <p:spPr>
          <a:xfrm>
            <a:off x="265283" y="395723"/>
            <a:ext cx="2501006" cy="276999"/>
          </a:xfrm>
          <a:prstGeom prst="rect">
            <a:avLst/>
          </a:prstGeom>
          <a:solidFill>
            <a:srgbClr val="FFFFFF">
              <a:alpha val="50196"/>
            </a:srgbClr>
          </a:solidFill>
        </p:spPr>
        <p:txBody>
          <a:bodyPr wrap="none" lIns="91440" tIns="45720" rIns="91440" bIns="45720">
            <a:spAutoFit/>
          </a:bodyPr>
          <a:lstStyle/>
          <a:p>
            <a:r>
              <a:rPr lang="pt-PT" sz="1200" b="1" dirty="0">
                <a:latin typeface="Helvetica" panose="020B0604020202020204" pitchFamily="34" charset="0"/>
                <a:cs typeface="Helvetica" panose="020B0604020202020204" pitchFamily="34" charset="0"/>
              </a:rPr>
              <a:t>Atividade 6 - Escovar os dentes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F957A-9E25-20FC-E069-7387434377BD}"/>
            </a:ext>
          </a:extLst>
        </p:cNvPr>
        <p:cNvGrpSpPr/>
        <p:nvPr/>
      </p:nvGrpSpPr>
      <p:grpSpPr>
        <a:xfrm>
          <a:off x="0" y="0"/>
          <a:ext cx="0" cy="0"/>
          <a:chOff x="0" y="0"/>
          <a:chExt cx="0" cy="0"/>
        </a:xfrm>
      </p:grpSpPr>
      <p:pic>
        <p:nvPicPr>
          <p:cNvPr id="15" name="Imagem 14">
            <a:extLst>
              <a:ext uri="{FF2B5EF4-FFF2-40B4-BE49-F238E27FC236}">
                <a16:creationId xmlns:a16="http://schemas.microsoft.com/office/drawing/2014/main" id="{2C081037-9A79-8F48-8E1E-BBB1CB5B978F}"/>
              </a:ext>
            </a:extLst>
          </p:cNvPr>
          <p:cNvPicPr>
            <a:picLocks noChangeAspect="1"/>
          </p:cNvPicPr>
          <p:nvPr/>
        </p:nvPicPr>
        <p:blipFill>
          <a:blip r:embed="rId3"/>
          <a:stretch>
            <a:fillRect/>
          </a:stretch>
        </p:blipFill>
        <p:spPr>
          <a:xfrm>
            <a:off x="3239" y="0"/>
            <a:ext cx="12185522" cy="6323775"/>
          </a:xfrm>
          <a:prstGeom prst="rect">
            <a:avLst/>
          </a:prstGeom>
        </p:spPr>
      </p:pic>
      <p:sp>
        <p:nvSpPr>
          <p:cNvPr id="7" name="Retângulo 6">
            <a:extLst>
              <a:ext uri="{FF2B5EF4-FFF2-40B4-BE49-F238E27FC236}">
                <a16:creationId xmlns:a16="http://schemas.microsoft.com/office/drawing/2014/main" id="{71F80ECF-3B78-4BCE-465D-972408B95843}"/>
              </a:ext>
            </a:extLst>
          </p:cNvPr>
          <p:cNvSpPr/>
          <p:nvPr/>
        </p:nvSpPr>
        <p:spPr>
          <a:xfrm>
            <a:off x="265283" y="395723"/>
            <a:ext cx="2435282" cy="276999"/>
          </a:xfrm>
          <a:prstGeom prst="rect">
            <a:avLst/>
          </a:prstGeom>
          <a:solidFill>
            <a:srgbClr val="FFFFFF">
              <a:alpha val="50196"/>
            </a:srgbClr>
          </a:solidFill>
        </p:spPr>
        <p:txBody>
          <a:bodyPr wrap="none" lIns="91440" tIns="45720" rIns="91440" bIns="45720">
            <a:spAutoFit/>
          </a:bodyPr>
          <a:lstStyle/>
          <a:p>
            <a:r>
              <a:rPr lang="pt-PT" sz="1200" b="1" dirty="0">
                <a:latin typeface="Helvetica" panose="020B0604020202020204" pitchFamily="34" charset="0"/>
                <a:cs typeface="Helvetica" panose="020B0604020202020204" pitchFamily="34" charset="0"/>
              </a:rPr>
              <a:t>Atividade 6 - Rotina da manhã</a:t>
            </a:r>
          </a:p>
        </p:txBody>
      </p:sp>
    </p:spTree>
    <p:extLst>
      <p:ext uri="{BB962C8B-B14F-4D97-AF65-F5344CB8AC3E}">
        <p14:creationId xmlns:p14="http://schemas.microsoft.com/office/powerpoint/2010/main" val="1357418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8A669-9FA9-9D8D-6F09-FDCA32A3C16F}"/>
            </a:ext>
          </a:extLst>
        </p:cNvPr>
        <p:cNvGrpSpPr/>
        <p:nvPr/>
      </p:nvGrpSpPr>
      <p:grpSpPr>
        <a:xfrm>
          <a:off x="0" y="0"/>
          <a:ext cx="0" cy="0"/>
          <a:chOff x="0" y="0"/>
          <a:chExt cx="0" cy="0"/>
        </a:xfrm>
      </p:grpSpPr>
      <p:cxnSp>
        <p:nvCxnSpPr>
          <p:cNvPr id="6" name="Conexão reta 5">
            <a:extLst>
              <a:ext uri="{FF2B5EF4-FFF2-40B4-BE49-F238E27FC236}">
                <a16:creationId xmlns:a16="http://schemas.microsoft.com/office/drawing/2014/main" id="{C8EFE5EA-9267-B582-2AE4-69B2150E7C16}"/>
              </a:ext>
            </a:extLst>
          </p:cNvPr>
          <p:cNvCxnSpPr>
            <a:cxnSpLocks/>
          </p:cNvCxnSpPr>
          <p:nvPr/>
        </p:nvCxnSpPr>
        <p:spPr>
          <a:xfrm>
            <a:off x="0" y="6323776"/>
            <a:ext cx="1223772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Image 0" descr="/mnt/data/a_bright_child_friendly_crayon_colored_pencil_ill.png">
            <a:extLst>
              <a:ext uri="{FF2B5EF4-FFF2-40B4-BE49-F238E27FC236}">
                <a16:creationId xmlns:a16="http://schemas.microsoft.com/office/drawing/2014/main" id="{F84E7152-6A1C-CC3C-A831-BB2FE17F48C2}"/>
              </a:ext>
            </a:extLst>
          </p:cNvPr>
          <p:cNvPicPr>
            <a:picLocks noChangeAspect="1"/>
          </p:cNvPicPr>
          <p:nvPr/>
        </p:nvPicPr>
        <p:blipFill>
          <a:blip r:embed="rId3"/>
          <a:srcRect t="25" b="25"/>
          <a:stretch/>
        </p:blipFill>
        <p:spPr>
          <a:xfrm>
            <a:off x="0" y="2"/>
            <a:ext cx="12191695" cy="6323774"/>
          </a:xfrm>
          <a:prstGeom prst="rect">
            <a:avLst/>
          </a:prstGeom>
        </p:spPr>
      </p:pic>
      <p:sp>
        <p:nvSpPr>
          <p:cNvPr id="3" name="Retângulo: Cantos Arredondados 2">
            <a:extLst>
              <a:ext uri="{FF2B5EF4-FFF2-40B4-BE49-F238E27FC236}">
                <a16:creationId xmlns:a16="http://schemas.microsoft.com/office/drawing/2014/main" id="{ED9FA111-2E7C-758A-3AED-0C1C87D8643D}"/>
              </a:ext>
            </a:extLst>
          </p:cNvPr>
          <p:cNvSpPr/>
          <p:nvPr/>
        </p:nvSpPr>
        <p:spPr>
          <a:xfrm>
            <a:off x="543339" y="507717"/>
            <a:ext cx="2120348" cy="2010196"/>
          </a:xfrm>
          <a:prstGeom prst="roundRect">
            <a:avLst/>
          </a:prstGeom>
          <a:solidFill>
            <a:srgbClr val="FDE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Retângulo: Cantos Arredondados 3">
            <a:extLst>
              <a:ext uri="{FF2B5EF4-FFF2-40B4-BE49-F238E27FC236}">
                <a16:creationId xmlns:a16="http://schemas.microsoft.com/office/drawing/2014/main" id="{5A4C2ED2-E3ED-5F75-E984-511870482402}"/>
              </a:ext>
            </a:extLst>
          </p:cNvPr>
          <p:cNvSpPr/>
          <p:nvPr/>
        </p:nvSpPr>
        <p:spPr>
          <a:xfrm>
            <a:off x="3482015" y="507717"/>
            <a:ext cx="2120348" cy="2010196"/>
          </a:xfrm>
          <a:prstGeom prst="roundRect">
            <a:avLst/>
          </a:prstGeom>
          <a:solidFill>
            <a:srgbClr val="FDE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5" name="Retângulo: Cantos Arredondados 4">
            <a:extLst>
              <a:ext uri="{FF2B5EF4-FFF2-40B4-BE49-F238E27FC236}">
                <a16:creationId xmlns:a16="http://schemas.microsoft.com/office/drawing/2014/main" id="{CC99BC1B-7976-B20D-5632-CFE6B3F08A2E}"/>
              </a:ext>
            </a:extLst>
          </p:cNvPr>
          <p:cNvSpPr/>
          <p:nvPr/>
        </p:nvSpPr>
        <p:spPr>
          <a:xfrm>
            <a:off x="6341179" y="507717"/>
            <a:ext cx="2120348" cy="2010196"/>
          </a:xfrm>
          <a:prstGeom prst="roundRect">
            <a:avLst/>
          </a:prstGeom>
          <a:solidFill>
            <a:srgbClr val="FDE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8" name="Retângulo: Cantos Arredondados 7">
            <a:extLst>
              <a:ext uri="{FF2B5EF4-FFF2-40B4-BE49-F238E27FC236}">
                <a16:creationId xmlns:a16="http://schemas.microsoft.com/office/drawing/2014/main" id="{C0736984-F565-8984-BD76-1E5FCE36EF52}"/>
              </a:ext>
            </a:extLst>
          </p:cNvPr>
          <p:cNvSpPr/>
          <p:nvPr/>
        </p:nvSpPr>
        <p:spPr>
          <a:xfrm>
            <a:off x="9279855" y="507717"/>
            <a:ext cx="2120348" cy="2010196"/>
          </a:xfrm>
          <a:prstGeom prst="roundRect">
            <a:avLst/>
          </a:prstGeom>
          <a:solidFill>
            <a:srgbClr val="FDED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9" name="Retângulo 8">
            <a:extLst>
              <a:ext uri="{FF2B5EF4-FFF2-40B4-BE49-F238E27FC236}">
                <a16:creationId xmlns:a16="http://schemas.microsoft.com/office/drawing/2014/main" id="{70F53DF9-D527-7902-E37C-950B9ADE3492}"/>
              </a:ext>
            </a:extLst>
          </p:cNvPr>
          <p:cNvSpPr/>
          <p:nvPr/>
        </p:nvSpPr>
        <p:spPr>
          <a:xfrm>
            <a:off x="265283" y="395723"/>
            <a:ext cx="2252540" cy="276999"/>
          </a:xfrm>
          <a:prstGeom prst="rect">
            <a:avLst/>
          </a:prstGeom>
          <a:solidFill>
            <a:srgbClr val="FFFFFF">
              <a:alpha val="50196"/>
            </a:srgbClr>
          </a:solidFill>
        </p:spPr>
        <p:txBody>
          <a:bodyPr wrap="none" lIns="91440" tIns="45720" rIns="91440" bIns="45720">
            <a:spAutoFit/>
          </a:bodyPr>
          <a:lstStyle/>
          <a:p>
            <a:r>
              <a:rPr lang="pt-PT" sz="1200" b="1" dirty="0">
                <a:latin typeface="Helvetica" panose="020B0604020202020204" pitchFamily="34" charset="0"/>
                <a:cs typeface="Helvetica" panose="020B0604020202020204" pitchFamily="34" charset="0"/>
              </a:rPr>
              <a:t>Atividade 6 - Passo a Passo</a:t>
            </a:r>
          </a:p>
        </p:txBody>
      </p:sp>
    </p:spTree>
    <p:extLst>
      <p:ext uri="{BB962C8B-B14F-4D97-AF65-F5344CB8AC3E}">
        <p14:creationId xmlns:p14="http://schemas.microsoft.com/office/powerpoint/2010/main" val="390583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Agrupar 8">
            <a:extLst>
              <a:ext uri="{FF2B5EF4-FFF2-40B4-BE49-F238E27FC236}">
                <a16:creationId xmlns:a16="http://schemas.microsoft.com/office/drawing/2014/main" id="{C9A6BBD7-3C6E-109A-E792-20D7D816BBDB}"/>
              </a:ext>
            </a:extLst>
          </p:cNvPr>
          <p:cNvGrpSpPr/>
          <p:nvPr/>
        </p:nvGrpSpPr>
        <p:grpSpPr>
          <a:xfrm>
            <a:off x="2448529" y="2352527"/>
            <a:ext cx="7294941" cy="2152946"/>
            <a:chOff x="2448529" y="2376012"/>
            <a:chExt cx="7294941" cy="2152946"/>
          </a:xfrm>
        </p:grpSpPr>
        <p:grpSp>
          <p:nvGrpSpPr>
            <p:cNvPr id="2" name="Agrupar 1">
              <a:extLst>
                <a:ext uri="{FF2B5EF4-FFF2-40B4-BE49-F238E27FC236}">
                  <a16:creationId xmlns:a16="http://schemas.microsoft.com/office/drawing/2014/main" id="{27B95707-9F03-4C26-24A4-C764E1CD20B0}"/>
                </a:ext>
              </a:extLst>
            </p:cNvPr>
            <p:cNvGrpSpPr/>
            <p:nvPr/>
          </p:nvGrpSpPr>
          <p:grpSpPr>
            <a:xfrm>
              <a:off x="2448529" y="2376012"/>
              <a:ext cx="7294941" cy="1180002"/>
              <a:chOff x="2491039" y="4757542"/>
              <a:chExt cx="7294941" cy="1180002"/>
            </a:xfrm>
          </p:grpSpPr>
          <p:pic>
            <p:nvPicPr>
              <p:cNvPr id="3" name="Picture 2" descr="cc logo">
                <a:extLst>
                  <a:ext uri="{FF2B5EF4-FFF2-40B4-BE49-F238E27FC236}">
                    <a16:creationId xmlns:a16="http://schemas.microsoft.com/office/drawing/2014/main" id="{245D9EC2-DEDF-A92F-9F84-662EAA7A5CCC}"/>
                  </a:ext>
                </a:extLst>
              </p:cNvPr>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491039" y="4757542"/>
                <a:ext cx="1167302" cy="11673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5FA25CB-5DB7-912E-DBC5-10F32002C128}"/>
                  </a:ext>
                </a:extLst>
              </p:cNvPr>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523039" y="4757542"/>
                <a:ext cx="1167302" cy="11673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5C02B3A-4014-35AD-0313-AFB291486B9F}"/>
                  </a:ext>
                </a:extLst>
              </p:cNvPr>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555039" y="4760828"/>
                <a:ext cx="1176716" cy="11767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D431831-5820-BEEC-4E88-F2D3145BDBF4}"/>
                  </a:ext>
                </a:extLst>
              </p:cNvPr>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8609264" y="4760828"/>
                <a:ext cx="1176716" cy="1176716"/>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tângulo 6">
              <a:extLst>
                <a:ext uri="{FF2B5EF4-FFF2-40B4-BE49-F238E27FC236}">
                  <a16:creationId xmlns:a16="http://schemas.microsoft.com/office/drawing/2014/main" id="{990C9D17-AF2E-C02B-C70B-94B7B09A87CA}"/>
                </a:ext>
              </a:extLst>
            </p:cNvPr>
            <p:cNvSpPr/>
            <p:nvPr/>
          </p:nvSpPr>
          <p:spPr>
            <a:xfrm>
              <a:off x="3048000" y="3656924"/>
              <a:ext cx="6096000" cy="872034"/>
            </a:xfrm>
            <a:prstGeom prst="rect">
              <a:avLst/>
            </a:prstGeom>
          </p:spPr>
          <p:txBody>
            <a:bodyPr>
              <a:spAutoFit/>
            </a:bodyPr>
            <a:lstStyle/>
            <a:p>
              <a:pPr algn="ctr">
                <a:lnSpc>
                  <a:spcPct val="150000"/>
                </a:lnSpc>
                <a:spcBef>
                  <a:spcPts val="600"/>
                </a:spcBef>
              </a:pPr>
              <a:r>
                <a:rPr lang="pt-PT" dirty="0">
                  <a:latin typeface="Helvetica" panose="020B0604020202020204" pitchFamily="34" charset="0"/>
                  <a:ea typeface="Calibri" panose="020F0502020204030204" pitchFamily="34" charset="0"/>
                  <a:cs typeface="Helvetica" panose="020B0604020202020204" pitchFamily="34" charset="0"/>
                </a:rPr>
                <a:t> </a:t>
              </a:r>
              <a:r>
                <a:rPr lang="pt-PT" dirty="0">
                  <a:solidFill>
                    <a:srgbClr val="000000"/>
                  </a:solidFill>
                  <a:latin typeface="Helvetica" panose="020B0604020202020204" pitchFamily="34" charset="0"/>
                  <a:ea typeface="Verdana" panose="020B0604030504040204" pitchFamily="34" charset="0"/>
                  <a:cs typeface="Helvetica" panose="020B0604020202020204" pitchFamily="34" charset="0"/>
                </a:rPr>
                <a:t>Atribuição-</a:t>
              </a:r>
              <a:r>
                <a:rPr lang="pt-PT" dirty="0" err="1">
                  <a:solidFill>
                    <a:srgbClr val="000000"/>
                  </a:solidFill>
                  <a:latin typeface="Helvetica" panose="020B0604020202020204" pitchFamily="34" charset="0"/>
                  <a:ea typeface="Verdana" panose="020B0604030504040204" pitchFamily="34" charset="0"/>
                  <a:cs typeface="Helvetica" panose="020B0604020202020204" pitchFamily="34" charset="0"/>
                </a:rPr>
                <a:t>NãoComercial</a:t>
              </a:r>
              <a:r>
                <a:rPr lang="pt-PT" dirty="0">
                  <a:solidFill>
                    <a:srgbClr val="000000"/>
                  </a:solidFill>
                  <a:latin typeface="Helvetica" panose="020B0604020202020204" pitchFamily="34" charset="0"/>
                  <a:ea typeface="Verdana" panose="020B0604030504040204" pitchFamily="34" charset="0"/>
                  <a:cs typeface="Helvetica" panose="020B0604020202020204" pitchFamily="34" charset="0"/>
                </a:rPr>
                <a:t>-</a:t>
              </a:r>
              <a:r>
                <a:rPr lang="pt-PT" dirty="0" err="1">
                  <a:solidFill>
                    <a:srgbClr val="000000"/>
                  </a:solidFill>
                  <a:latin typeface="Helvetica" panose="020B0604020202020204" pitchFamily="34" charset="0"/>
                  <a:ea typeface="Verdana" panose="020B0604030504040204" pitchFamily="34" charset="0"/>
                  <a:cs typeface="Helvetica" panose="020B0604020202020204" pitchFamily="34" charset="0"/>
                </a:rPr>
                <a:t>CompartilhaIgual</a:t>
              </a:r>
              <a:r>
                <a:rPr lang="pt-PT" dirty="0">
                  <a:solidFill>
                    <a:srgbClr val="000000"/>
                  </a:solidFill>
                  <a:latin typeface="Helvetica" panose="020B0604020202020204" pitchFamily="34" charset="0"/>
                  <a:ea typeface="Verdana" panose="020B0604030504040204" pitchFamily="34" charset="0"/>
                  <a:cs typeface="Helvetica" panose="020B0604020202020204" pitchFamily="34" charset="0"/>
                </a:rPr>
                <a:t> 4.0 Internacional (CC BY-NC-SA 4.0)</a:t>
              </a:r>
              <a:endParaRPr lang="pt-PT" b="1" dirty="0">
                <a:effectLst/>
                <a:latin typeface="Helvetica" panose="020B0604020202020204" pitchFamily="34" charset="0"/>
                <a:ea typeface="Verdana" panose="020B0604030504040204" pitchFamily="34" charset="0"/>
                <a:cs typeface="Helvetica" panose="020B0604020202020204" pitchFamily="34" charset="0"/>
              </a:endParaRPr>
            </a:p>
          </p:txBody>
        </p:sp>
      </p:grpSp>
      <p:sp>
        <p:nvSpPr>
          <p:cNvPr id="8" name="CaixaDeTexto 7">
            <a:extLst>
              <a:ext uri="{FF2B5EF4-FFF2-40B4-BE49-F238E27FC236}">
                <a16:creationId xmlns:a16="http://schemas.microsoft.com/office/drawing/2014/main" id="{B046D6D4-88A6-480C-74F3-2F70ADA676BE}"/>
              </a:ext>
            </a:extLst>
          </p:cNvPr>
          <p:cNvSpPr txBox="1"/>
          <p:nvPr/>
        </p:nvSpPr>
        <p:spPr>
          <a:xfrm>
            <a:off x="2220791" y="5628070"/>
            <a:ext cx="7750418" cy="369332"/>
          </a:xfrm>
          <a:prstGeom prst="rect">
            <a:avLst/>
          </a:prstGeom>
          <a:noFill/>
        </p:spPr>
        <p:txBody>
          <a:bodyPr wrap="square">
            <a:spAutoFit/>
          </a:bodyPr>
          <a:lstStyle/>
          <a:p>
            <a:pPr algn="ctr"/>
            <a:r>
              <a:rPr lang="pt-PT" b="1" i="0" dirty="0">
                <a:solidFill>
                  <a:srgbClr val="222222"/>
                </a:solidFill>
                <a:effectLst/>
                <a:latin typeface="Helvetica" panose="020B0604020202020204" pitchFamily="34" charset="0"/>
                <a:cs typeface="Helvetica" panose="020B0604020202020204" pitchFamily="34" charset="0"/>
              </a:rPr>
              <a:t>Nota: </a:t>
            </a:r>
            <a:r>
              <a:rPr lang="pt-PT" b="0" i="0" dirty="0">
                <a:solidFill>
                  <a:srgbClr val="222222"/>
                </a:solidFill>
                <a:effectLst/>
                <a:latin typeface="Helvetica" panose="020B0604020202020204" pitchFamily="34" charset="0"/>
                <a:cs typeface="Helvetica" panose="020B0604020202020204" pitchFamily="34" charset="0"/>
              </a:rPr>
              <a:t>As imagens deste documento foram criadas com o GPT - 5.5</a:t>
            </a:r>
            <a:endParaRPr lang="pt-PT"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28454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TotalTime>
  <Words>811</Words>
  <Application>Microsoft Office PowerPoint</Application>
  <PresentationFormat>Ecrã Panorâmico</PresentationFormat>
  <Paragraphs>30</Paragraphs>
  <Slides>6</Slides>
  <Notes>4</Notes>
  <HiddenSlides>0</HiddenSlides>
  <MMClips>0</MMClips>
  <ScaleCrop>false</ScaleCrop>
  <HeadingPairs>
    <vt:vector size="6" baseType="variant">
      <vt:variant>
        <vt:lpstr>Tipos de letra usados</vt:lpstr>
      </vt:variant>
      <vt:variant>
        <vt:i4>2</vt:i4>
      </vt:variant>
      <vt:variant>
        <vt:lpstr>Tema</vt:lpstr>
      </vt:variant>
      <vt:variant>
        <vt:i4>1</vt:i4>
      </vt:variant>
      <vt:variant>
        <vt:lpstr>Títulos dos diapositivos</vt:lpstr>
      </vt:variant>
      <vt:variant>
        <vt:i4>6</vt:i4>
      </vt:variant>
    </vt:vector>
  </HeadingPairs>
  <TitlesOfParts>
    <vt:vector size="9" baseType="lpstr">
      <vt:lpstr>Arial</vt:lpstr>
      <vt:lpstr>Helvetica</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Direção Regional de Educação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Aula 1 - O que é um computador?</dc:title>
  <dc:subject>Educação Pré-Escolar - Ciências da Computação</dc:subject>
  <dc:creator>Rodolfo Pinto</dc:creator>
  <cp:lastModifiedBy>Rodolfo Duarte Pinto</cp:lastModifiedBy>
  <cp:revision>4</cp:revision>
  <dcterms:created xsi:type="dcterms:W3CDTF">2026-05-19T10:35:13Z</dcterms:created>
  <dcterms:modified xsi:type="dcterms:W3CDTF">2026-06-23T11:23:55Z</dcterms:modified>
</cp:coreProperties>
</file>